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D1FF"/>
    <a:srgbClr val="87D0EE"/>
    <a:srgbClr val="003A5C"/>
    <a:srgbClr val="5C95C0"/>
    <a:srgbClr val="85CDEB"/>
    <a:srgbClr val="70C3E7"/>
    <a:srgbClr val="BB4A93"/>
    <a:srgbClr val="01395C"/>
    <a:srgbClr val="00685B"/>
    <a:srgbClr val="FFB2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31" autoAdjust="0"/>
    <p:restoredTop sz="94660"/>
  </p:normalViewPr>
  <p:slideViewPr>
    <p:cSldViewPr snapToGrid="0">
      <p:cViewPr varScale="1">
        <p:scale>
          <a:sx n="103" d="100"/>
          <a:sy n="103" d="100"/>
        </p:scale>
        <p:origin x="184" y="62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2ACC40A-B53C-5C6E-27A6-51F3FF44909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9D20E43A-F4DC-C218-DEF2-8811A10F861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ED097091-3441-68CC-A433-E9070984D1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421123-069D-4004-B3C0-06E08464E563}" type="datetimeFigureOut">
              <a:rPr lang="es-ES" smtClean="0"/>
              <a:t>27/2/26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DA65302C-C665-6319-FC23-750B6190DB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02A8958F-28ED-8F46-90F2-C198B86238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E2E57-9CB0-4187-8ABC-03753CB61D4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446479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8E01DDC-12B4-9339-272B-7FFF09F95E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E292AC27-CC2F-70C2-881F-9E96D36F2C6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C2C9F4D2-3E33-86AC-229A-DB68092C47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421123-069D-4004-B3C0-06E08464E563}" type="datetimeFigureOut">
              <a:rPr lang="es-ES" smtClean="0"/>
              <a:t>27/2/26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7AFD0A10-27B9-DA06-7BC5-A1195C7890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E97DF82D-D8B5-6567-E61C-7982710FDD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E2E57-9CB0-4187-8ABC-03753CB61D4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836439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D65B023-CC00-EDBE-C7CF-79CBF453D0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ABA30839-9889-8C34-9DE4-52149A9D876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62620888-7B19-C640-03E8-7E905DBD58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421123-069D-4004-B3C0-06E08464E563}" type="datetimeFigureOut">
              <a:rPr lang="es-ES" smtClean="0"/>
              <a:t>27/2/26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F17E8158-4B53-439E-7A42-86E515B1E2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43553945-7A81-30FF-F7D7-33BB151140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E2E57-9CB0-4187-8ABC-03753CB61D4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603916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840DA4A-4307-E230-3C27-99396C1872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DD44908F-7712-169A-C583-EC850A0BE44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5345EABE-6F4B-63A1-23B1-B201BF23EDD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83A6C9D3-2560-286D-CCF6-277D37A6A6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421123-069D-4004-B3C0-06E08464E563}" type="datetimeFigureOut">
              <a:rPr lang="es-ES" smtClean="0"/>
              <a:t>27/2/26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744964AB-D979-A9DC-C7EB-2230CB760E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CFED285C-6268-FAAC-19BC-86000734DB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E2E57-9CB0-4187-8ABC-03753CB61D4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558153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867D1D3-A950-B539-1435-C40DE2E6CE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7E4FF170-956D-602A-89E3-DA610D6036D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42DFB0B5-73E7-F24E-B49D-274539FB2D1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B1BF33F2-052A-8240-1210-1608017D03F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C246CC55-B1DC-09B8-2C3D-FF3F6EF62A9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7F20AC09-243B-808D-F222-E709BEBA50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421123-069D-4004-B3C0-06E08464E563}" type="datetimeFigureOut">
              <a:rPr lang="es-ES" smtClean="0"/>
              <a:t>27/2/26</a:t>
            </a:fld>
            <a:endParaRPr lang="es-ES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51D48EFD-EAE0-8A41-09B6-5DA02A6E26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90FDAB4C-00A2-E869-3371-45379DD6C0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E2E57-9CB0-4187-8ABC-03753CB61D4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276861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51E372D-3555-E7E4-DF60-E8E37F06E1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658E7966-D12B-9D24-EB3C-48B1F2F357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421123-069D-4004-B3C0-06E08464E563}" type="datetimeFigureOut">
              <a:rPr lang="es-ES" smtClean="0"/>
              <a:t>27/2/26</a:t>
            </a:fld>
            <a:endParaRPr lang="es-ES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9562D0E9-D976-017D-FF54-F3789A68FB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2A924986-BD2E-2D2C-B7EA-428BB08A52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E2E57-9CB0-4187-8ABC-03753CB61D4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4274333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B35E9A8D-90C7-AB13-8A53-B7770C050E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421123-069D-4004-B3C0-06E08464E563}" type="datetimeFigureOut">
              <a:rPr lang="es-ES" smtClean="0"/>
              <a:t>27/2/26</a:t>
            </a:fld>
            <a:endParaRPr lang="es-ES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221D41E6-B029-ED94-69AA-7DDE805FEA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83854DAD-8BDC-4BB9-809A-199FDB01A6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E2E57-9CB0-4187-8ABC-03753CB61D4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0117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0BC958D-1B4B-4126-FEAE-5F5C609B35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30F730C3-B145-B6F2-CA4A-3C223AD3D64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A8642CB0-3F00-7BA4-A6C1-8E74342CCE0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3C2D6BCB-097B-6689-1086-60CAE7A487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421123-069D-4004-B3C0-06E08464E563}" type="datetimeFigureOut">
              <a:rPr lang="es-ES" smtClean="0"/>
              <a:t>27/2/26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41CD7A3A-7DA3-F0A7-7C87-BD50AD0C16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BBE8401F-9682-418A-1D60-6D02E20223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E2E57-9CB0-4187-8ABC-03753CB61D4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881545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10C764B-0AA1-1D9D-2792-DFADCAF14B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A8C0165A-6C62-6687-CD1B-F874DD32862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B4D1EDEA-6D9E-F072-2F54-DC2F539D18C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5B9D75B3-1DB3-C449-47ED-014159FFFF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421123-069D-4004-B3C0-06E08464E563}" type="datetimeFigureOut">
              <a:rPr lang="es-ES" smtClean="0"/>
              <a:t>27/2/26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60733364-9FE1-4183-B9ED-1C1643384B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74ECD359-2C0D-9B6C-3AE1-1FACC5E41C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E2E57-9CB0-4187-8ABC-03753CB61D4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100880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A2D9659-9B11-F372-C6A5-0B7D89977C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30CBBE0B-5685-6806-E129-5478ACEE5C8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2305F075-4EC6-A2B0-2492-B3A5DC7C22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421123-069D-4004-B3C0-06E08464E563}" type="datetimeFigureOut">
              <a:rPr lang="es-ES" smtClean="0"/>
              <a:t>27/2/26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00333334-2DED-4AC0-AD14-EAB71E00C6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37C28D44-2532-3E4C-6CC5-A1E17E5BA0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E2E57-9CB0-4187-8ABC-03753CB61D4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369589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0A485166-DE26-6C0E-0DF0-61F9E01B1B0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7E73461B-F8D3-3FC6-B8FE-89F3F876AFE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3AC55779-3D88-A659-4A6F-EC4E1D44B2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421123-069D-4004-B3C0-06E08464E563}" type="datetimeFigureOut">
              <a:rPr lang="es-ES" smtClean="0"/>
              <a:t>27/2/26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4B8214EA-7924-B6E9-D383-0BF2BE79FC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13D54E90-1BDB-5C26-4596-1B0823330C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E2E57-9CB0-4187-8ABC-03753CB61D4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112717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E2ECFC04-D1DC-2987-F098-CD5597FDEB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5A1371A7-E071-79BA-4103-9CC831DCED3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EF0A8C4C-F705-42DB-4E0D-D8301738478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421123-069D-4004-B3C0-06E08464E563}" type="datetimeFigureOut">
              <a:rPr lang="es-ES" smtClean="0"/>
              <a:t>27/2/26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245976D1-333B-664A-4E62-45E301F7FF6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6939F18A-ADC3-AEF4-F0E2-E09F00683D8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DE2E57-9CB0-4187-8ABC-03753CB61D4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672223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>
            <a:extLst>
              <a:ext uri="{FF2B5EF4-FFF2-40B4-BE49-F238E27FC236}">
                <a16:creationId xmlns:a16="http://schemas.microsoft.com/office/drawing/2014/main" id="{A20587B7-8FB3-7EE3-4527-99B8FDD1147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560541" y="4530357"/>
            <a:ext cx="5399902" cy="1289675"/>
          </a:xfrm>
        </p:spPr>
        <p:txBody>
          <a:bodyPr>
            <a:noAutofit/>
          </a:bodyPr>
          <a:lstStyle/>
          <a:p>
            <a:pPr algn="r">
              <a:lnSpc>
                <a:spcPts val="1600"/>
              </a:lnSpc>
            </a:pPr>
            <a:r>
              <a:rPr lang="es-ES" sz="2200" dirty="0">
                <a:solidFill>
                  <a:srgbClr val="00D1FF"/>
                </a:solidFill>
              </a:rPr>
              <a:t>Autor</a:t>
            </a:r>
          </a:p>
          <a:p>
            <a:pPr algn="r">
              <a:lnSpc>
                <a:spcPts val="1600"/>
              </a:lnSpc>
            </a:pPr>
            <a:r>
              <a:rPr lang="es-ES" sz="2200" dirty="0">
                <a:solidFill>
                  <a:srgbClr val="00D1FF"/>
                </a:solidFill>
              </a:rPr>
              <a:t>Autor</a:t>
            </a:r>
          </a:p>
          <a:p>
            <a:pPr algn="r">
              <a:lnSpc>
                <a:spcPts val="1600"/>
              </a:lnSpc>
            </a:pPr>
            <a:r>
              <a:rPr lang="es-ES" sz="2200" dirty="0">
                <a:solidFill>
                  <a:srgbClr val="00D1FF"/>
                </a:solidFill>
              </a:rPr>
              <a:t>Autor</a:t>
            </a:r>
          </a:p>
          <a:p>
            <a:pPr algn="r">
              <a:lnSpc>
                <a:spcPts val="1600"/>
              </a:lnSpc>
            </a:pPr>
            <a:r>
              <a:rPr lang="es-ES" sz="2200" dirty="0">
                <a:solidFill>
                  <a:srgbClr val="00D1FF"/>
                </a:solidFill>
              </a:rPr>
              <a:t>Autor</a:t>
            </a:r>
          </a:p>
        </p:txBody>
      </p:sp>
      <p:sp>
        <p:nvSpPr>
          <p:cNvPr id="5" name="Título 1">
            <a:extLst>
              <a:ext uri="{FF2B5EF4-FFF2-40B4-BE49-F238E27FC236}">
                <a16:creationId xmlns:a16="http://schemas.microsoft.com/office/drawing/2014/main" id="{5CA4197F-9A8A-F103-BBD2-6A14EFA44170}"/>
              </a:ext>
            </a:extLst>
          </p:cNvPr>
          <p:cNvSpPr txBox="1">
            <a:spLocks/>
          </p:cNvSpPr>
          <p:nvPr/>
        </p:nvSpPr>
        <p:spPr>
          <a:xfrm>
            <a:off x="4176584" y="2327643"/>
            <a:ext cx="6870357" cy="1970492"/>
          </a:xfrm>
          <a:prstGeom prst="rect">
            <a:avLst/>
          </a:prstGeom>
          <a:noFill/>
          <a:ln w="38100">
            <a:noFill/>
          </a:ln>
        </p:spPr>
        <p:txBody>
          <a:bodyPr vert="horz" lIns="91440" tIns="45720" rIns="91440" bIns="45720" rtlCol="0" anchor="ctr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es-ES" sz="3500" b="1" dirty="0">
                <a:solidFill>
                  <a:schemeClr val="bg1"/>
                </a:solidFill>
              </a:rPr>
              <a:t>Título</a:t>
            </a:r>
          </a:p>
        </p:txBody>
      </p:sp>
    </p:spTree>
    <p:extLst>
      <p:ext uri="{BB962C8B-B14F-4D97-AF65-F5344CB8AC3E}">
        <p14:creationId xmlns:p14="http://schemas.microsoft.com/office/powerpoint/2010/main" val="295549337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A8144A8-EC92-2D74-8814-E1309AEABF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575582"/>
            <a:ext cx="10515600" cy="133643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F27EE863-9D0D-8311-22D3-81F132CB497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3052689"/>
            <a:ext cx="10515600" cy="3124273"/>
          </a:xfrm>
        </p:spPr>
        <p:txBody>
          <a:bodyPr/>
          <a:lstStyle/>
          <a:p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263268634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155</TotalTime>
  <Words>5</Words>
  <Application>Microsoft Macintosh PowerPoint</Application>
  <PresentationFormat>Panorámica</PresentationFormat>
  <Paragraphs>5</Paragraphs>
  <Slides>2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Tema de Office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Gabriel Aparicio Sanchez</dc:creator>
  <cp:lastModifiedBy>Jesús Granados</cp:lastModifiedBy>
  <cp:revision>13</cp:revision>
  <dcterms:created xsi:type="dcterms:W3CDTF">2022-10-02T14:27:39Z</dcterms:created>
  <dcterms:modified xsi:type="dcterms:W3CDTF">2026-02-27T12:09:47Z</dcterms:modified>
</cp:coreProperties>
</file>